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P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1" autoAdjust="0"/>
    <p:restoredTop sz="94660"/>
  </p:normalViewPr>
  <p:slideViewPr>
    <p:cSldViewPr snapToGrid="0">
      <p:cViewPr varScale="1">
        <p:scale>
          <a:sx n="66" d="100"/>
          <a:sy n="66" d="100"/>
        </p:scale>
        <p:origin x="7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0BEA1-BB2D-4EB1-B98B-570926F6B0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0A7FA6-D180-47FA-B619-A315DC801A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3F6CD-B40A-4F18-9299-4E235B86F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CE9BB-2DE2-4483-A7C8-9FB1EBD76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B18B7-CF46-49DC-96FD-0A1733D22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4267893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40607-72F5-45AF-8668-0D4D0D1A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ADC252-8EF9-48E4-8481-4B3664F7DB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3C58F-F7F2-43C4-B4F6-A0A7C8986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08268-D27E-4510-B9F3-7CEC32C21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4D734-B217-405B-992E-C8464616F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2034874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CBD4AE-9E7E-4CC4-96E8-EF9DEDECD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47A831-4171-4561-AE11-C9BA3E0C7A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37F1D-00F3-4D13-A238-EFB739811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30CD1-138B-41E3-B785-B895DA74E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B5C9F-0C62-49CE-8C93-BF52B40D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395293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40452-71F9-4A41-9306-B9774F88D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7D2B7-583F-4349-B782-F01F08479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EE0B4-347D-48CA-9B78-66AB74B78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3B29F-BD51-4B14-98BA-C1A4DD0D9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237F6-B4D3-473F-A6ED-9C2D87BF3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3603077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A855-388F-4B67-9CB7-D4DDF1B6C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2530E-1C2E-419B-87A0-B12BCAAC2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AE708-254F-49B8-9085-D9C678C30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70845-C94C-45C9-ABCB-771D0297B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B90FF-8BCF-4085-A256-8AF1F1D88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44193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042C2-AC89-4FFB-AB11-CB4811714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84AA1-61D0-43A4-BB34-38989D78FB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37D010-6866-4319-B351-AE528998F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589E08-63F3-4F98-AE80-982BEA824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8C708-94AD-44B4-8D59-EB5CE4985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3E0A0-4EB5-4D0C-82B7-9B8434CE5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219540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2CCD9-B41D-47C6-8882-02D79453E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E9E27-6816-4C4A-8700-3451C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E329C-736D-464F-B002-EF3693B55C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30F0C9-F7EE-4D73-BBB4-74383456BC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A1098-7371-4059-BE46-01B3BA715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317016-BEDE-4AFB-8DEB-5FC7076FE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6029CC-63DC-444B-BBF8-91F410FB0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5E6087-5A58-453E-8DFD-F779B5546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252374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1833C-5CDF-4C83-AEA3-877986927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05AD7B-138C-4BD4-B5B4-27E5A6C6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D5ABBA-F9CE-4D01-9BFE-265E823D5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F65E2-2926-4865-A462-4DBDD6EF2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718272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0AF2AB-5DBD-4F27-917C-E4D1148DD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03990C-EC3D-4F5A-984A-B61206430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63769-B756-45FA-94F8-47F1C3424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2219683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417CD-593F-4DA3-A69A-F1263C8C3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391C3-97E3-4F3F-A536-F89A1EC2B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C6A992-5ECE-43D3-B02E-CC8E721256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739866-D64B-488F-A952-359FB704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88388-DD42-45AF-A855-27A2DB7A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2C82C-036C-4D1E-99E3-FEB71DB5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500171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43471-EE9C-4417-8FB8-B8DBC9087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1158A8-39FB-4C0F-81AA-528F2FAFBA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ACF229-DED6-4F7F-B023-2FB0021BD0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56178-F181-47BD-A73A-4AE2949A5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6D891-E362-46D4-ADBC-155F10A1A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FBA34-0E94-42BD-ADB5-6FDF7202D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4012561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BCA9AC-2BFD-4721-8013-3478C454D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30350-92C3-4A4E-B0B4-13A99AE2D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4B0F6-92FE-4430-A595-17A2A010B1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97B0E-83E6-4118-A723-54ABF97231F7}" type="datetimeFigureOut">
              <a:rPr lang="en-PG" smtClean="0"/>
              <a:t>02/09/2021</a:t>
            </a:fld>
            <a:endParaRPr lang="en-P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A7732-6D21-4CA7-AB46-C14C457386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A0ED7-8576-4CB4-8074-EFBB252CFF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0953C-CC7E-4334-95F7-70690DC88C92}" type="slidenum">
              <a:rPr lang="en-PG" smtClean="0"/>
              <a:t>‹#›</a:t>
            </a:fld>
            <a:endParaRPr lang="en-PG"/>
          </a:p>
        </p:txBody>
      </p:sp>
    </p:spTree>
    <p:extLst>
      <p:ext uri="{BB962C8B-B14F-4D97-AF65-F5344CB8AC3E}">
        <p14:creationId xmlns:p14="http://schemas.microsoft.com/office/powerpoint/2010/main" val="2102911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-django-cloudfoundry-demo.eu-gb.mybluemix.net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63DBCAFF-C591-4473-AA34-983C831153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DAF999-C38F-40CF-9F18-0BF3D0C81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AI ASSISTED FARMING SOLUTION</a:t>
            </a:r>
            <a:endParaRPr lang="en-PG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8B5E96-751F-485E-87C5-1BD2EE2F93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- ELECTRIC GUEST</a:t>
            </a:r>
            <a:endParaRPr lang="en-P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130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water, grass, outdoor, nature&#10;&#10;Description automatically generated">
            <a:extLst>
              <a:ext uri="{FF2B5EF4-FFF2-40B4-BE49-F238E27FC236}">
                <a16:creationId xmlns:a16="http://schemas.microsoft.com/office/drawing/2014/main" id="{87AB76D7-1B7D-43AF-9505-CB740E4E3E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2" b="17448"/>
          <a:stretch/>
        </p:blipFill>
        <p:spPr>
          <a:xfrm rot="10800000"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C2C6A1-FC5D-4435-8B38-1F078EC6F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PURPOSE</a:t>
            </a:r>
            <a:endParaRPr lang="en-PG" dirty="0">
              <a:solidFill>
                <a:srgbClr val="FFFFFF"/>
              </a:solidFill>
            </a:endParaRP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0C1F38F8-9441-495E-8644-8D96DB336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To build an application that can be used by farmers throughout India to get accurate information on which crops to be planted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By using various IBM services, we can help farmers get the best yield and revenue from their hard-work and land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Modernize Farming and bring it to Industry 4.0 standards</a:t>
            </a:r>
          </a:p>
        </p:txBody>
      </p:sp>
    </p:spTree>
    <p:extLst>
      <p:ext uri="{BB962C8B-B14F-4D97-AF65-F5344CB8AC3E}">
        <p14:creationId xmlns:p14="http://schemas.microsoft.com/office/powerpoint/2010/main" val="17519710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water, grass, outdoor, nature&#10;&#10;Description automatically generated">
            <a:extLst>
              <a:ext uri="{FF2B5EF4-FFF2-40B4-BE49-F238E27FC236}">
                <a16:creationId xmlns:a16="http://schemas.microsoft.com/office/drawing/2014/main" id="{87AB76D7-1B7D-43AF-9505-CB740E4E3E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2" b="17448"/>
          <a:stretch/>
        </p:blipFill>
        <p:spPr>
          <a:xfrm rot="10800000"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C2C6A1-FC5D-4435-8B38-1F078EC6F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SOLUTION</a:t>
            </a:r>
            <a:endParaRPr lang="en-PG" dirty="0">
              <a:solidFill>
                <a:srgbClr val="FFFFFF"/>
              </a:solidFill>
            </a:endParaRP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0C1F38F8-9441-495E-8644-8D96DB336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idea can be split into 3 parts: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Auto AI Model to give crop recommendation to farmers and give information on revenue</a:t>
            </a:r>
          </a:p>
          <a:p>
            <a:pPr marL="457200" lvl="1" indent="0">
              <a:buNone/>
            </a:pPr>
            <a:r>
              <a:rPr lang="en-US" dirty="0"/>
              <a:t>  </a:t>
            </a:r>
          </a:p>
          <a:p>
            <a:pPr lvl="1"/>
            <a:r>
              <a:rPr lang="en-US" dirty="0"/>
              <a:t>IOT Device and Platform to give Real-Time Predictive Analysis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Django Web Application as a portal for farmers to access these Services.</a:t>
            </a:r>
          </a:p>
        </p:txBody>
      </p:sp>
    </p:spTree>
    <p:extLst>
      <p:ext uri="{BB962C8B-B14F-4D97-AF65-F5344CB8AC3E}">
        <p14:creationId xmlns:p14="http://schemas.microsoft.com/office/powerpoint/2010/main" val="3925334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water, grass, outdoor, nature&#10;&#10;Description automatically generated">
            <a:extLst>
              <a:ext uri="{FF2B5EF4-FFF2-40B4-BE49-F238E27FC236}">
                <a16:creationId xmlns:a16="http://schemas.microsoft.com/office/drawing/2014/main" id="{87AB76D7-1B7D-43AF-9505-CB740E4E3E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2" b="17448"/>
          <a:stretch/>
        </p:blipFill>
        <p:spPr>
          <a:xfrm rot="10800000"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C2C6A1-FC5D-4435-8B38-1F078EC6F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NOVELTY</a:t>
            </a:r>
            <a:endParaRPr lang="en-PG" dirty="0">
              <a:solidFill>
                <a:srgbClr val="FFFFFF"/>
              </a:solidFill>
            </a:endParaRP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0C1F38F8-9441-495E-8644-8D96DB336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Community Based Dashboard Solution</a:t>
            </a:r>
          </a:p>
          <a:p>
            <a:endParaRPr lang="en-US" dirty="0"/>
          </a:p>
          <a:p>
            <a:r>
              <a:rPr lang="en-US" dirty="0"/>
              <a:t>User Oriented Platform</a:t>
            </a:r>
          </a:p>
        </p:txBody>
      </p:sp>
    </p:spTree>
    <p:extLst>
      <p:ext uri="{BB962C8B-B14F-4D97-AF65-F5344CB8AC3E}">
        <p14:creationId xmlns:p14="http://schemas.microsoft.com/office/powerpoint/2010/main" val="15103064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water, grass, outdoor, nature&#10;&#10;Description automatically generated">
            <a:extLst>
              <a:ext uri="{FF2B5EF4-FFF2-40B4-BE49-F238E27FC236}">
                <a16:creationId xmlns:a16="http://schemas.microsoft.com/office/drawing/2014/main" id="{87AB76D7-1B7D-43AF-9505-CB740E4E3E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2" b="17448"/>
          <a:stretch/>
        </p:blipFill>
        <p:spPr>
          <a:xfrm rot="10800000"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C2C6A1-FC5D-4435-8B38-1F078EC6F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PROBLEMS SOLVED DURING CHALLENGE</a:t>
            </a:r>
            <a:endParaRPr lang="en-PG" dirty="0">
              <a:solidFill>
                <a:srgbClr val="FFFFFF"/>
              </a:solidFill>
            </a:endParaRP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0C1F38F8-9441-495E-8644-8D96DB336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Cloud Foundry for lite users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Cloud Foundry for IOT Platform</a:t>
            </a:r>
          </a:p>
          <a:p>
            <a:endParaRPr lang="en-US" dirty="0"/>
          </a:p>
          <a:p>
            <a:r>
              <a:rPr lang="en-US" dirty="0"/>
              <a:t>Watson Studio 20CUH Limit</a:t>
            </a:r>
          </a:p>
        </p:txBody>
      </p:sp>
    </p:spTree>
    <p:extLst>
      <p:ext uri="{BB962C8B-B14F-4D97-AF65-F5344CB8AC3E}">
        <p14:creationId xmlns:p14="http://schemas.microsoft.com/office/powerpoint/2010/main" val="24606461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water, grass, outdoor, nature&#10;&#10;Description automatically generated">
            <a:extLst>
              <a:ext uri="{FF2B5EF4-FFF2-40B4-BE49-F238E27FC236}">
                <a16:creationId xmlns:a16="http://schemas.microsoft.com/office/drawing/2014/main" id="{87AB76D7-1B7D-43AF-9505-CB740E4E3E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2" b="17448"/>
          <a:stretch/>
        </p:blipFill>
        <p:spPr>
          <a:xfrm rot="10800000"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C2C6A1-FC5D-4435-8B38-1F078EC6F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RESULTS ACHIEVED	</a:t>
            </a:r>
            <a:endParaRPr lang="en-PG" dirty="0">
              <a:solidFill>
                <a:srgbClr val="FFFFFF"/>
              </a:solidFill>
            </a:endParaRP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0C1F38F8-9441-495E-8644-8D96DB336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Auto AI Model Built with Accuracy of 99.1%</a:t>
            </a:r>
          </a:p>
          <a:p>
            <a:endParaRPr lang="en-US" dirty="0"/>
          </a:p>
          <a:p>
            <a:r>
              <a:rPr lang="en-US" dirty="0"/>
              <a:t>IOT Platform Built for Crop Sense Device</a:t>
            </a:r>
          </a:p>
          <a:p>
            <a:endParaRPr lang="en-US" dirty="0"/>
          </a:p>
          <a:p>
            <a:r>
              <a:rPr lang="en-US" dirty="0"/>
              <a:t>Django Application Launched. </a:t>
            </a:r>
            <a:r>
              <a:rPr lang="en-US" dirty="0">
                <a:hlinkClick r:id="rId3"/>
              </a:rPr>
              <a:t>Crop Speak (mybluemix.net)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182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water, grass, outdoor, nature&#10;&#10;Description automatically generated">
            <a:extLst>
              <a:ext uri="{FF2B5EF4-FFF2-40B4-BE49-F238E27FC236}">
                <a16:creationId xmlns:a16="http://schemas.microsoft.com/office/drawing/2014/main" id="{87AB76D7-1B7D-43AF-9505-CB740E4E3E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2" b="17448"/>
          <a:stretch/>
        </p:blipFill>
        <p:spPr>
          <a:xfrm rot="10800000"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C2C6A1-FC5D-4435-8B38-1F078EC6F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FUTURE SCOPE</a:t>
            </a:r>
            <a:endParaRPr lang="en-PG" dirty="0">
              <a:solidFill>
                <a:srgbClr val="FFFFFF"/>
              </a:solidFill>
            </a:endParaRP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0C1F38F8-9441-495E-8644-8D96DB336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 Automated Manure/Fertilizer Dispenser using Sprinklers as Hardware when the soil nutrient levels are low.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Pest/Disease Detection using Cameras and Surveillance systems for crops so that farmers can be alerted on the presence of rodents/pests on their farms. </a:t>
            </a:r>
          </a:p>
        </p:txBody>
      </p:sp>
    </p:spTree>
    <p:extLst>
      <p:ext uri="{BB962C8B-B14F-4D97-AF65-F5344CB8AC3E}">
        <p14:creationId xmlns:p14="http://schemas.microsoft.com/office/powerpoint/2010/main" val="2374728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water, outdoor, plant, river&#10;&#10;Description automatically generated">
            <a:extLst>
              <a:ext uri="{FF2B5EF4-FFF2-40B4-BE49-F238E27FC236}">
                <a16:creationId xmlns:a16="http://schemas.microsoft.com/office/drawing/2014/main" id="{44093042-A703-4A10-91BB-63606BAC50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1" b="126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9F433D-D742-4A15-82CC-2D24901EB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/>
              <a:t>THANK YOU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968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214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AI ASSISTED FARMING SOLUTION</vt:lpstr>
      <vt:lpstr>PURPOSE</vt:lpstr>
      <vt:lpstr>SOLUTION</vt:lpstr>
      <vt:lpstr>NOVELTY</vt:lpstr>
      <vt:lpstr>PROBLEMS SOLVED DURING CHALLENGE</vt:lpstr>
      <vt:lpstr>RESULTS ACHIEVED </vt:lpstr>
      <vt:lpstr>FUTURE 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ASSISTED FARMING SOLUTION</dc:title>
  <dc:creator>Rohit D</dc:creator>
  <cp:lastModifiedBy>Rohit D</cp:lastModifiedBy>
  <cp:revision>5</cp:revision>
  <dcterms:created xsi:type="dcterms:W3CDTF">2021-09-02T04:53:59Z</dcterms:created>
  <dcterms:modified xsi:type="dcterms:W3CDTF">2021-09-02T05:37:13Z</dcterms:modified>
</cp:coreProperties>
</file>

<file path=docProps/thumbnail.jpeg>
</file>